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3" r:id="rId5"/>
    <p:sldId id="265" r:id="rId6"/>
    <p:sldId id="262" r:id="rId7"/>
    <p:sldId id="264" r:id="rId8"/>
    <p:sldId id="267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6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6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6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6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6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6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6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6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6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6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6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6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53;&#1072;&#1095;&#1072;&#1083;&#1100;&#1085;&#1099;&#1077;%20&#1082;&#1083;&#1072;&#1089;&#1089;&#1099;\2016-2017\&#1059;&#1088;&#1086;&#1082;&#1085;&#1072;%20&#1082;&#1086;&#1085;&#1082;&#1091;&#1088;&#1089;%20&#1084;&#1091;&#1083;&#1100;&#1090;&#1099;&#1084;&#1077;&#1076;&#1099;&#1103;\1&#1055;&#1072;&#1089;&#1090;&#1091;&#1096;&#1086;&#1082;%20-%201&#1055;&#1072;&#1089;&#1090;&#1091;&#1096;&#1086;&#1082;.mp4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rostoprikol.com/11880-foto-krasivye-kartinki-dlya-fona-prezentacii-v-detskom-sadu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uzofon.com/" TargetMode="External"/><Relationship Id="rId4" Type="http://schemas.openxmlformats.org/officeDocument/2006/relationships/hyperlink" Target="http://justclickit.ru/other/animatio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Красивые картинки для фона презентации в детском сад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25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14744" y="2214554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be-BY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Фізкультхвілінка</a:t>
            </a:r>
          </a:p>
          <a:p>
            <a:pPr algn="ctr"/>
            <a:r>
              <a:rPr lang="be-BY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“РОБІМ РАЗАМ!”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1Пастушок - 1Пастушок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51912" y="6638934"/>
            <a:ext cx="292088" cy="219066"/>
          </a:xfrm>
          <a:prstGeom prst="rect">
            <a:avLst/>
          </a:prstGeom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ивые картинки для фона презентации в детском сад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2596"/>
          </a:xfrm>
          <a:prstGeom prst="rect">
            <a:avLst/>
          </a:prstGeom>
          <a:noFill/>
        </p:spPr>
      </p:pic>
      <p:pic>
        <p:nvPicPr>
          <p:cNvPr id="4" name="Содержимое 8" descr="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3857628"/>
            <a:ext cx="1756177" cy="2809884"/>
          </a:xfrm>
          <a:prstGeom prst="rect">
            <a:avLst/>
          </a:prstGeom>
        </p:spPr>
      </p:pic>
    </p:spTree>
  </p:cSld>
  <p:clrMapOvr>
    <a:masterClrMapping/>
  </p:clrMapOvr>
  <p:transition advClick="0" advTm="7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ивые картинки для фона презентации в детском сад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2596"/>
          </a:xfrm>
          <a:prstGeom prst="rect">
            <a:avLst/>
          </a:prstGeom>
          <a:noFill/>
        </p:spPr>
      </p:pic>
      <p:pic>
        <p:nvPicPr>
          <p:cNvPr id="5" name="Содержимое 4" descr="sport (79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3214686"/>
            <a:ext cx="2738448" cy="3309952"/>
          </a:xfrm>
          <a:prstGeom prst="rect">
            <a:avLst/>
          </a:prstGeom>
        </p:spPr>
      </p:pic>
    </p:spTree>
  </p:cSld>
  <p:clrMapOvr>
    <a:masterClrMapping/>
  </p:clrMapOvr>
  <p:transition advClick="0" advTm="7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ивые картинки для фона презентации в детском сад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2596"/>
          </a:xfrm>
          <a:prstGeom prst="rect">
            <a:avLst/>
          </a:prstGeom>
          <a:noFill/>
        </p:spPr>
      </p:pic>
      <p:pic>
        <p:nvPicPr>
          <p:cNvPr id="3" name="Содержимое 5" descr="sport (362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4000504"/>
            <a:ext cx="1739790" cy="2355966"/>
          </a:xfrm>
          <a:prstGeom prst="rect">
            <a:avLst/>
          </a:prstGeom>
        </p:spPr>
      </p:pic>
    </p:spTree>
  </p:cSld>
  <p:clrMapOvr>
    <a:masterClrMapping/>
  </p:clrMapOvr>
  <p:transition advClick="0" advTm="7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ивые картинки для фона презентации в детском сад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2596"/>
          </a:xfrm>
          <a:prstGeom prst="rect">
            <a:avLst/>
          </a:prstGeom>
          <a:noFill/>
        </p:spPr>
      </p:pic>
      <p:pic>
        <p:nvPicPr>
          <p:cNvPr id="3" name="Содержимое 6" descr="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3786190"/>
            <a:ext cx="2286016" cy="2827441"/>
          </a:xfrm>
          <a:prstGeom prst="rect">
            <a:avLst/>
          </a:prstGeom>
        </p:spPr>
      </p:pic>
    </p:spTree>
  </p:cSld>
  <p:clrMapOvr>
    <a:masterClrMapping/>
  </p:clrMapOvr>
  <p:transition advClick="0" advTm="9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ивые картинки для фона презентации в детском сад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2596"/>
          </a:xfrm>
          <a:prstGeom prst="rect">
            <a:avLst/>
          </a:prstGeom>
          <a:noFill/>
        </p:spPr>
      </p:pic>
      <p:pic>
        <p:nvPicPr>
          <p:cNvPr id="4" name="Содержимое 8" descr="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3857628"/>
            <a:ext cx="1756177" cy="2809884"/>
          </a:xfrm>
          <a:prstGeom prst="rect">
            <a:avLst/>
          </a:prstGeom>
        </p:spPr>
      </p:pic>
    </p:spTree>
  </p:cSld>
  <p:clrMapOvr>
    <a:masterClrMapping/>
  </p:clrMapOvr>
  <p:transition advClick="0" advTm="7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ивые картинки для фона презентации в детском сад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2596"/>
          </a:xfrm>
          <a:prstGeom prst="rect">
            <a:avLst/>
          </a:prstGeom>
          <a:noFill/>
        </p:spPr>
      </p:pic>
      <p:pic>
        <p:nvPicPr>
          <p:cNvPr id="3" name="Содержимое 12" descr="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1857364"/>
            <a:ext cx="2714612" cy="2611198"/>
          </a:xfrm>
          <a:prstGeom prst="rect">
            <a:avLst/>
          </a:prstGeom>
        </p:spPr>
      </p:pic>
    </p:spTree>
  </p:cSld>
  <p:clrMapOvr>
    <a:masterClrMapping/>
  </p:clrMapOvr>
  <p:transition advClick="0" advTm="600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ивые картинки для фона презентации в детском сад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2596"/>
          </a:xfrm>
          <a:prstGeom prst="rect">
            <a:avLst/>
          </a:prstGeom>
          <a:noFill/>
        </p:spPr>
      </p:pic>
      <p:pic>
        <p:nvPicPr>
          <p:cNvPr id="4" name="Содержимое 6" descr="child (405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5000636"/>
            <a:ext cx="2548723" cy="1500198"/>
          </a:xfrm>
          <a:prstGeom prst="rect">
            <a:avLst/>
          </a:prstGeom>
        </p:spPr>
      </p:pic>
    </p:spTree>
  </p:cSld>
  <p:clrMapOvr>
    <a:masterClrMapping/>
  </p:clrMapOvr>
  <p:transition advClick="0" advTm="700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Красивые картинки для фона презентации в детском сад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04"/>
            <a:ext cx="9144000" cy="68525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357554" y="1428736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Інтэрнэт-крыніцы</a:t>
            </a:r>
            <a:r>
              <a:rPr lang="ru-RU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071934" y="2285992"/>
            <a:ext cx="4214842" cy="22288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Фон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http://prostoprikol.com/11880-foto-krasivye-kartinki-dlya-fona-prezentacii-v-detskom-sadu.html</a:t>
            </a:r>
            <a:endParaRPr kumimoji="0" lang="be-BY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Gif</a:t>
            </a:r>
            <a:r>
              <a:rPr kumimoji="0" lang="be-BY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анімацыя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hlinkClick r:id="rId4"/>
              </a:rPr>
              <a:t>http://justclickit.ru/other/animation.html</a:t>
            </a:r>
            <a:endParaRPr lang="be-BY" sz="1400" dirty="0" smtClean="0"/>
          </a:p>
          <a:p>
            <a:pPr marL="342900" lvl="0" indent="-342900">
              <a:spcBef>
                <a:spcPct val="20000"/>
              </a:spcBef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Аўдыёфайл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hlinkClick r:id="rId5"/>
              </a:rPr>
              <a:t>http://muzofon.com</a:t>
            </a:r>
            <a:endParaRPr lang="be-BY" sz="1400" dirty="0" smtClean="0"/>
          </a:p>
          <a:p>
            <a:pPr marL="342900" lvl="0" indent="-342900">
              <a:spcBef>
                <a:spcPct val="20000"/>
              </a:spcBef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560820" y="6429372"/>
            <a:ext cx="2583180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e-BY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Аўтар: Н.М. Базар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6000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</Words>
  <Application>Microsoft Office PowerPoint</Application>
  <PresentationFormat>Экран (4:3)</PresentationFormat>
  <Paragraphs>18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Лебединец</dc:creator>
  <cp:lastModifiedBy>Лебединец</cp:lastModifiedBy>
  <cp:revision>13</cp:revision>
  <dcterms:created xsi:type="dcterms:W3CDTF">2016-11-01T21:00:48Z</dcterms:created>
  <dcterms:modified xsi:type="dcterms:W3CDTF">2016-11-01T21:44:29Z</dcterms:modified>
</cp:coreProperties>
</file>